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618" r:id="rId2"/>
    <p:sldId id="579" r:id="rId3"/>
    <p:sldId id="598" r:id="rId4"/>
    <p:sldId id="597" r:id="rId5"/>
    <p:sldId id="616" r:id="rId6"/>
    <p:sldId id="604" r:id="rId7"/>
    <p:sldId id="606" r:id="rId8"/>
    <p:sldId id="608" r:id="rId9"/>
    <p:sldId id="603" r:id="rId10"/>
    <p:sldId id="602" r:id="rId11"/>
    <p:sldId id="605" r:id="rId12"/>
    <p:sldId id="617" r:id="rId13"/>
    <p:sldId id="615" r:id="rId14"/>
    <p:sldId id="614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81" autoAdjust="0"/>
    <p:restoredTop sz="96352" autoAdjust="0"/>
  </p:normalViewPr>
  <p:slideViewPr>
    <p:cSldViewPr snapToGrid="0">
      <p:cViewPr varScale="1">
        <p:scale>
          <a:sx n="115" d="100"/>
          <a:sy n="115" d="100"/>
        </p:scale>
        <p:origin x="92" y="168"/>
      </p:cViewPr>
      <p:guideLst/>
    </p:cSldViewPr>
  </p:slideViewPr>
  <p:outlineViewPr>
    <p:cViewPr>
      <p:scale>
        <a:sx n="33" d="100"/>
        <a:sy n="33" d="100"/>
      </p:scale>
      <p:origin x="0" y="-98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6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CDFDB-6F10-42E9-8DFA-B82C63D2F23A}" type="datetimeFigureOut">
              <a:rPr lang="nl-NL" smtClean="0"/>
              <a:t>18-11-2024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26BA0-5239-4230-A8F4-AF67CC35AA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9338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BC7A-FDB3-4AF0-B169-A60E970D70EA}" type="datetimeFigureOut">
              <a:rPr lang="nl-NL" smtClean="0"/>
              <a:t>18-11-2024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E328-2CA5-4151-83E4-EA57439DCA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6165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BC7A-FDB3-4AF0-B169-A60E970D70EA}" type="datetimeFigureOut">
              <a:rPr lang="nl-NL" smtClean="0"/>
              <a:t>18-11-2024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E328-2CA5-4151-83E4-EA57439DCA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166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BC7A-FDB3-4AF0-B169-A60E970D70EA}" type="datetimeFigureOut">
              <a:rPr lang="nl-NL" smtClean="0"/>
              <a:t>18-11-2024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E328-2CA5-4151-83E4-EA57439DCA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4646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BC7A-FDB3-4AF0-B169-A60E970D70EA}" type="datetimeFigureOut">
              <a:rPr lang="nl-NL" smtClean="0"/>
              <a:t>18-11-2024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E328-2CA5-4151-83E4-EA57439DCA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4972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BC7A-FDB3-4AF0-B169-A60E970D70EA}" type="datetimeFigureOut">
              <a:rPr lang="nl-NL" smtClean="0"/>
              <a:t>18-11-2024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E328-2CA5-4151-83E4-EA57439DCA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2310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BC7A-FDB3-4AF0-B169-A60E970D70EA}" type="datetimeFigureOut">
              <a:rPr lang="nl-NL" smtClean="0"/>
              <a:t>18-11-2024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E328-2CA5-4151-83E4-EA57439DCA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260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BC7A-FDB3-4AF0-B169-A60E970D70EA}" type="datetimeFigureOut">
              <a:rPr lang="nl-NL" smtClean="0"/>
              <a:t>18-11-2024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E328-2CA5-4151-83E4-EA57439DCA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1790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BC7A-FDB3-4AF0-B169-A60E970D70EA}" type="datetimeFigureOut">
              <a:rPr lang="nl-NL" smtClean="0"/>
              <a:t>18-11-2024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E328-2CA5-4151-83E4-EA57439DCA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4927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BC7A-FDB3-4AF0-B169-A60E970D70EA}" type="datetimeFigureOut">
              <a:rPr lang="nl-NL" smtClean="0"/>
              <a:t>18-11-2024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E328-2CA5-4151-83E4-EA57439DCA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8840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BC7A-FDB3-4AF0-B169-A60E970D70EA}" type="datetimeFigureOut">
              <a:rPr lang="nl-NL" smtClean="0"/>
              <a:t>18-11-2024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E328-2CA5-4151-83E4-EA57439DCA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6786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BC7A-FDB3-4AF0-B169-A60E970D70EA}" type="datetimeFigureOut">
              <a:rPr lang="nl-NL" smtClean="0"/>
              <a:t>18-11-2024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E328-2CA5-4151-83E4-EA57439DCA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7718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5BC7A-FDB3-4AF0-B169-A60E970D70EA}" type="datetimeFigureOut">
              <a:rPr lang="nl-NL" smtClean="0"/>
              <a:t>18-11-2024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7E328-2CA5-4151-83E4-EA57439DCA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9893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KhvK1RHaH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72033" y="1841074"/>
            <a:ext cx="3194780" cy="3286405"/>
          </a:xfrm>
        </p:spPr>
        <p:txBody>
          <a:bodyPr>
            <a:normAutofit fontScale="90000"/>
          </a:bodyPr>
          <a:lstStyle/>
          <a:p>
            <a:pPr algn="ctr"/>
            <a:br>
              <a:rPr lang="nl-NL" sz="3100" dirty="0"/>
            </a:br>
            <a:r>
              <a:rPr lang="nl-NL" sz="4000" b="1" dirty="0"/>
              <a:t>Wiskunde 2-2 </a:t>
            </a:r>
            <a:br>
              <a:rPr lang="nl-NL" sz="4000" b="1" dirty="0"/>
            </a:br>
            <a:br>
              <a:rPr lang="nl-NL" sz="3100" b="1" dirty="0"/>
            </a:br>
            <a:r>
              <a:rPr lang="nl-NL" sz="3100" b="1" dirty="0"/>
              <a:t>MBO 4</a:t>
            </a:r>
            <a:br>
              <a:rPr lang="nl-NL" sz="3100" b="1" dirty="0"/>
            </a:br>
            <a:br>
              <a:rPr lang="nl-NL" sz="3100" b="1" dirty="0"/>
            </a:br>
            <a:br>
              <a:rPr lang="nl-NL" sz="3100" b="1" dirty="0"/>
            </a:br>
            <a:br>
              <a:rPr lang="nl-NL" sz="3100" dirty="0"/>
            </a:br>
            <a:br>
              <a:rPr lang="nl-NL" dirty="0"/>
            </a:br>
            <a:r>
              <a:rPr lang="nl-NL" dirty="0"/>
              <a:t> </a:t>
            </a:r>
            <a:endParaRPr lang="nl-NL" sz="2200" b="1" dirty="0"/>
          </a:p>
        </p:txBody>
      </p:sp>
    </p:spTree>
    <p:extLst>
      <p:ext uri="{BB962C8B-B14F-4D97-AF65-F5344CB8AC3E}">
        <p14:creationId xmlns:p14="http://schemas.microsoft.com/office/powerpoint/2010/main" val="3534991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DA5BEBFD-25ED-407A-BC6F-0E820B39C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583" y="372733"/>
            <a:ext cx="9298557" cy="197343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0B99078-9651-44D2-9FAF-0EB81D030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47" y="2465215"/>
            <a:ext cx="4495800" cy="20193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D9AA893-4127-4D5C-89C0-5BDFF395B5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4639" y="2542456"/>
            <a:ext cx="49530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62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6C5C6CC-D15D-40A3-A026-4D0C8CE13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662" y="1100137"/>
            <a:ext cx="6924675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556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7D843BB-FB3A-B9AA-A713-ABFF355AD234}"/>
              </a:ext>
            </a:extLst>
          </p:cNvPr>
          <p:cNvSpPr txBox="1"/>
          <p:nvPr/>
        </p:nvSpPr>
        <p:spPr>
          <a:xfrm>
            <a:off x="2440938" y="2699624"/>
            <a:ext cx="6096982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/>
              <a:t>Opdracht week 03;</a:t>
            </a:r>
          </a:p>
          <a:p>
            <a:r>
              <a:rPr lang="nl-NL" dirty="0"/>
              <a:t>Open Je Teams, Ga naar tab wiskunde. </a:t>
            </a:r>
          </a:p>
          <a:p>
            <a:r>
              <a:rPr lang="nl-NL" dirty="0"/>
              <a:t>Daar vind je Wiskunde 1-1_wikiwijs.</a:t>
            </a:r>
          </a:p>
          <a:p>
            <a:r>
              <a:rPr lang="nl-NL" dirty="0"/>
              <a:t>Maak vervolgens de opdrachten  van week 03.  </a:t>
            </a:r>
          </a:p>
        </p:txBody>
      </p:sp>
    </p:spTree>
    <p:extLst>
      <p:ext uri="{BB962C8B-B14F-4D97-AF65-F5344CB8AC3E}">
        <p14:creationId xmlns:p14="http://schemas.microsoft.com/office/powerpoint/2010/main" val="3091600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E4576A-9AD7-4630-BEF4-E3AA64752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8626" y="2245689"/>
            <a:ext cx="2099484" cy="14530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4400" b="1" dirty="0">
                <a:latin typeface="+mj-lt"/>
                <a:ea typeface="+mj-ea"/>
                <a:cs typeface="+mj-cs"/>
              </a:rPr>
              <a:t>  Vragen          </a:t>
            </a:r>
            <a:br>
              <a:rPr lang="nl-NL" sz="4400" b="1" dirty="0">
                <a:latin typeface="+mj-lt"/>
                <a:ea typeface="+mj-ea"/>
                <a:cs typeface="+mj-cs"/>
              </a:rPr>
            </a:br>
            <a:r>
              <a:rPr lang="nl-NL" sz="4400" b="1" dirty="0">
                <a:latin typeface="+mj-lt"/>
                <a:ea typeface="+mj-ea"/>
                <a:cs typeface="+mj-cs"/>
              </a:rPr>
              <a:t>   ?  ?  ?</a:t>
            </a:r>
            <a:endParaRPr lang="nl-NL" sz="4400" b="1" dirty="0"/>
          </a:p>
        </p:txBody>
      </p:sp>
      <p:pic>
        <p:nvPicPr>
          <p:cNvPr id="1028" name="Picture 4" descr="service vragen ? - Auto Inside">
            <a:extLst>
              <a:ext uri="{FF2B5EF4-FFF2-40B4-BE49-F238E27FC236}">
                <a16:creationId xmlns:a16="http://schemas.microsoft.com/office/drawing/2014/main" id="{E7E060A3-224C-FFEC-34EA-3F834C683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652" y="1086640"/>
            <a:ext cx="5522654" cy="408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822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E4576A-9AD7-4630-BEF4-E3AA64752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871" y="2486535"/>
            <a:ext cx="3796670" cy="14530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5400" b="1" dirty="0">
                <a:latin typeface="+mj-lt"/>
                <a:ea typeface="+mj-ea"/>
                <a:cs typeface="+mj-cs"/>
              </a:rPr>
              <a:t>Einde</a:t>
            </a:r>
          </a:p>
        </p:txBody>
      </p:sp>
    </p:spTree>
    <p:extLst>
      <p:ext uri="{BB962C8B-B14F-4D97-AF65-F5344CB8AC3E}">
        <p14:creationId xmlns:p14="http://schemas.microsoft.com/office/powerpoint/2010/main" val="2652333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E19B76-09F0-4F72-B791-6B2D7C535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38328"/>
            <a:ext cx="7283779" cy="1027257"/>
          </a:xfrm>
        </p:spPr>
        <p:txBody>
          <a:bodyPr>
            <a:normAutofit fontScale="90000"/>
          </a:bodyPr>
          <a:lstStyle/>
          <a:p>
            <a:r>
              <a:rPr lang="nl-NL" sz="4000" b="1" dirty="0">
                <a:solidFill>
                  <a:srgbClr val="FFFFFF"/>
                </a:solidFill>
              </a:rPr>
              <a:t>Wiskunde MBO ( Alfa College)</a:t>
            </a:r>
            <a:br>
              <a:rPr lang="nl-NL" sz="4000" b="1" dirty="0">
                <a:solidFill>
                  <a:srgbClr val="FFFFFF"/>
                </a:solidFill>
              </a:rPr>
            </a:br>
            <a:endParaRPr lang="nl-NL" sz="4000" dirty="0">
              <a:solidFill>
                <a:srgbClr val="FFFFFF"/>
              </a:solidFill>
            </a:endParaRP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C79DC706-50D9-B21F-FE0C-1BFE11FB4E3C}"/>
              </a:ext>
            </a:extLst>
          </p:cNvPr>
          <p:cNvGrpSpPr/>
          <p:nvPr/>
        </p:nvGrpSpPr>
        <p:grpSpPr>
          <a:xfrm>
            <a:off x="269742" y="3088921"/>
            <a:ext cx="11775671" cy="3298431"/>
            <a:chOff x="269742" y="3088922"/>
            <a:chExt cx="11775671" cy="3055970"/>
          </a:xfrm>
        </p:grpSpPr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A9F9E1B5-123D-5E0A-6BA6-B5148B968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9742" y="3088922"/>
              <a:ext cx="11775671" cy="3055970"/>
            </a:xfrm>
            <a:prstGeom prst="rect">
              <a:avLst/>
            </a:prstGeom>
          </p:spPr>
        </p:pic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8A44A0A7-00AB-90A1-8E1E-42C5ACBF8FAF}"/>
                </a:ext>
              </a:extLst>
            </p:cNvPr>
            <p:cNvSpPr/>
            <p:nvPr/>
          </p:nvSpPr>
          <p:spPr>
            <a:xfrm>
              <a:off x="4901454" y="5600700"/>
              <a:ext cx="1761564" cy="22374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Toets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3041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E4576A-9AD7-4630-BEF4-E3AA64752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871" y="2486535"/>
            <a:ext cx="3796670" cy="145301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nl-NL" sz="5400" b="1" dirty="0">
                <a:latin typeface="+mj-lt"/>
                <a:ea typeface="+mj-ea"/>
                <a:cs typeface="+mj-cs"/>
              </a:rPr>
              <a:t>Les </a:t>
            </a:r>
          </a:p>
          <a:p>
            <a:pPr marL="0" indent="0" algn="ctr">
              <a:buNone/>
            </a:pPr>
            <a:r>
              <a:rPr lang="nl-NL" sz="4400" b="1" dirty="0">
                <a:latin typeface="+mj-lt"/>
                <a:ea typeface="+mj-ea"/>
                <a:cs typeface="+mj-cs"/>
              </a:rPr>
              <a:t>Rekenvolgorde</a:t>
            </a:r>
            <a:endParaRPr lang="nl-NL" sz="4400" b="1" dirty="0"/>
          </a:p>
        </p:txBody>
      </p:sp>
    </p:spTree>
    <p:extLst>
      <p:ext uri="{BB962C8B-B14F-4D97-AF65-F5344CB8AC3E}">
        <p14:creationId xmlns:p14="http://schemas.microsoft.com/office/powerpoint/2010/main" val="1572870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44DD52-B04D-0B31-0ACC-D1D5CFC0F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085667" cy="1334029"/>
          </a:xfrm>
        </p:spPr>
        <p:txBody>
          <a:bodyPr/>
          <a:lstStyle/>
          <a:p>
            <a:r>
              <a:rPr lang="nl-NL" dirty="0">
                <a:ea typeface="+mj-lt"/>
                <a:cs typeface="+mj-lt"/>
              </a:rPr>
              <a:t>Voorkennis</a:t>
            </a:r>
            <a:endParaRPr lang="nl-NL" dirty="0"/>
          </a:p>
        </p:txBody>
      </p:sp>
      <p:pic>
        <p:nvPicPr>
          <p:cNvPr id="3" name="Afbeelding 4">
            <a:extLst>
              <a:ext uri="{FF2B5EF4-FFF2-40B4-BE49-F238E27FC236}">
                <a16:creationId xmlns:a16="http://schemas.microsoft.com/office/drawing/2014/main" id="{B9217706-1D01-3C6B-5B7D-82C923B33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867" y="1399331"/>
            <a:ext cx="6131931" cy="488057"/>
          </a:xfrm>
          <a:prstGeom prst="rect">
            <a:avLst/>
          </a:prstGeom>
        </p:spPr>
      </p:pic>
      <p:pic>
        <p:nvPicPr>
          <p:cNvPr id="10" name="Afbeelding 10" descr="Afbeelding met tekst, tafelgerei, serviesgoed, bord&#10;&#10;Automatisch gegenereerde beschrijving">
            <a:extLst>
              <a:ext uri="{FF2B5EF4-FFF2-40B4-BE49-F238E27FC236}">
                <a16:creationId xmlns:a16="http://schemas.microsoft.com/office/drawing/2014/main" id="{B0FC6B24-8084-6BAB-AA4A-D16D1FD56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133" y="2009788"/>
            <a:ext cx="4995333" cy="1009624"/>
          </a:xfrm>
          <a:prstGeom prst="rect">
            <a:avLst/>
          </a:prstGeom>
        </p:spPr>
      </p:pic>
      <p:pic>
        <p:nvPicPr>
          <p:cNvPr id="11" name="Afbeelding 11" descr="Afbeelding met whiteboard&#10;&#10;Automatisch gegenereerde beschrijving">
            <a:extLst>
              <a:ext uri="{FF2B5EF4-FFF2-40B4-BE49-F238E27FC236}">
                <a16:creationId xmlns:a16="http://schemas.microsoft.com/office/drawing/2014/main" id="{EFF97685-1A1A-BFB6-6F30-2DA17B87A9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866" y="3082303"/>
            <a:ext cx="5223933" cy="93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43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44DD52-B04D-0B31-0ACC-D1D5CFC0F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085667" cy="1334029"/>
          </a:xfrm>
        </p:spPr>
        <p:txBody>
          <a:bodyPr/>
          <a:lstStyle/>
          <a:p>
            <a:r>
              <a:rPr lang="nl-NL" dirty="0">
                <a:ea typeface="+mj-lt"/>
                <a:cs typeface="+mj-lt"/>
              </a:rPr>
              <a:t>Voorkennis</a:t>
            </a:r>
            <a:endParaRPr lang="nl-NL" dirty="0"/>
          </a:p>
        </p:txBody>
      </p:sp>
      <p:pic>
        <p:nvPicPr>
          <p:cNvPr id="3" name="Afbeelding 4">
            <a:extLst>
              <a:ext uri="{FF2B5EF4-FFF2-40B4-BE49-F238E27FC236}">
                <a16:creationId xmlns:a16="http://schemas.microsoft.com/office/drawing/2014/main" id="{B9217706-1D01-3C6B-5B7D-82C923B33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867" y="1399331"/>
            <a:ext cx="6131931" cy="488057"/>
          </a:xfrm>
          <a:prstGeom prst="rect">
            <a:avLst/>
          </a:prstGeom>
        </p:spPr>
      </p:pic>
      <p:pic>
        <p:nvPicPr>
          <p:cNvPr id="5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9AC31F0F-AD75-4303-00DE-E1A41F631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834" y="1931809"/>
            <a:ext cx="6079066" cy="1395215"/>
          </a:xfrm>
          <a:prstGeom prst="rect">
            <a:avLst/>
          </a:prstGeom>
        </p:spPr>
      </p:pic>
      <p:pic>
        <p:nvPicPr>
          <p:cNvPr id="6" name="Afbeelding 6">
            <a:extLst>
              <a:ext uri="{FF2B5EF4-FFF2-40B4-BE49-F238E27FC236}">
                <a16:creationId xmlns:a16="http://schemas.microsoft.com/office/drawing/2014/main" id="{64B979F5-BFC9-24CB-1B69-FC5279D6F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00" y="3207917"/>
            <a:ext cx="8017933" cy="1915365"/>
          </a:xfrm>
          <a:prstGeom prst="rect">
            <a:avLst/>
          </a:prstGeom>
        </p:spPr>
      </p:pic>
      <p:pic>
        <p:nvPicPr>
          <p:cNvPr id="7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155F5402-674A-A4A8-4F0F-5BD0EE96E4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5265850"/>
            <a:ext cx="5681133" cy="500367"/>
          </a:xfrm>
          <a:prstGeom prst="rect">
            <a:avLst/>
          </a:prstGeom>
        </p:spPr>
      </p:pic>
      <p:pic>
        <p:nvPicPr>
          <p:cNvPr id="8" name="Afbeelding 8">
            <a:extLst>
              <a:ext uri="{FF2B5EF4-FFF2-40B4-BE49-F238E27FC236}">
                <a16:creationId xmlns:a16="http://schemas.microsoft.com/office/drawing/2014/main" id="{B9106317-42F9-4AFB-D683-02826C1248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6400" y="5769580"/>
            <a:ext cx="4174066" cy="407308"/>
          </a:xfrm>
          <a:prstGeom prst="rect">
            <a:avLst/>
          </a:prstGeom>
        </p:spPr>
      </p:pic>
      <p:pic>
        <p:nvPicPr>
          <p:cNvPr id="9" name="Afbeelding 9" descr="Afbeelding met whiteboard&#10;&#10;Automatisch gegenereerde beschrijving">
            <a:extLst>
              <a:ext uri="{FF2B5EF4-FFF2-40B4-BE49-F238E27FC236}">
                <a16:creationId xmlns:a16="http://schemas.microsoft.com/office/drawing/2014/main" id="{116E2C3B-BDC2-6081-8ADA-AC69E0C2E3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00" y="6199188"/>
            <a:ext cx="106680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25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CB52E97F-6D4F-44EF-BFE7-ACA55F6E0CC9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2"/>
              </a:rPr>
              <a:t>https://www.youtube.com/watch?v=NKhvK1RHaHs</a:t>
            </a:r>
            <a:r>
              <a:rPr lang="nl-NL" dirty="0"/>
              <a:t> 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7F5FA668-1016-4644-B2DA-1CBD67396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112" y="1791316"/>
            <a:ext cx="3434360" cy="7966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4400" b="1" dirty="0">
                <a:latin typeface="+mj-lt"/>
                <a:ea typeface="+mj-ea"/>
                <a:cs typeface="+mj-cs"/>
              </a:rPr>
              <a:t>Instructie Film </a:t>
            </a:r>
            <a:endParaRPr lang="nl-NL" sz="4400" b="1" dirty="0"/>
          </a:p>
        </p:txBody>
      </p:sp>
    </p:spTree>
    <p:extLst>
      <p:ext uri="{BB962C8B-B14F-4D97-AF65-F5344CB8AC3E}">
        <p14:creationId xmlns:p14="http://schemas.microsoft.com/office/powerpoint/2010/main" val="568294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02C9205-FD87-4402-AD69-C58AC7664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509" y="828136"/>
            <a:ext cx="10788691" cy="447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551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999097C-75C3-48F3-9E26-5C4C0EBE4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87" y="196714"/>
            <a:ext cx="6029721" cy="626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179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ep 20">
            <a:extLst>
              <a:ext uri="{FF2B5EF4-FFF2-40B4-BE49-F238E27FC236}">
                <a16:creationId xmlns:a16="http://schemas.microsoft.com/office/drawing/2014/main" id="{0616F6AA-08EB-4DFC-9B3B-A54A0E909A6B}"/>
              </a:ext>
            </a:extLst>
          </p:cNvPr>
          <p:cNvGrpSpPr/>
          <p:nvPr/>
        </p:nvGrpSpPr>
        <p:grpSpPr>
          <a:xfrm>
            <a:off x="299320" y="282890"/>
            <a:ext cx="5336606" cy="2777538"/>
            <a:chOff x="299320" y="282890"/>
            <a:chExt cx="5336606" cy="2777538"/>
          </a:xfrm>
        </p:grpSpPr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087A47DA-20A3-4DD9-A68C-0D9A791AB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9320" y="282890"/>
              <a:ext cx="5336606" cy="1892191"/>
            </a:xfrm>
            <a:prstGeom prst="rect">
              <a:avLst/>
            </a:prstGeom>
          </p:spPr>
        </p:pic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6B569476-2224-4A0F-A6B8-3B0A725EE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75126" y="1894722"/>
              <a:ext cx="2124345" cy="1165706"/>
            </a:xfrm>
            <a:prstGeom prst="rect">
              <a:avLst/>
            </a:prstGeom>
          </p:spPr>
        </p:pic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57980B76-DF30-4A6B-83A3-586339AC8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19154" y="2477575"/>
              <a:ext cx="1096599" cy="572489"/>
            </a:xfrm>
            <a:prstGeom prst="rect">
              <a:avLst/>
            </a:prstGeom>
          </p:spPr>
        </p:pic>
      </p:grpSp>
      <p:grpSp>
        <p:nvGrpSpPr>
          <p:cNvPr id="20" name="Groep 19">
            <a:extLst>
              <a:ext uri="{FF2B5EF4-FFF2-40B4-BE49-F238E27FC236}">
                <a16:creationId xmlns:a16="http://schemas.microsoft.com/office/drawing/2014/main" id="{D95C0348-F9FF-47F4-8EFB-4588B1FBE882}"/>
              </a:ext>
            </a:extLst>
          </p:cNvPr>
          <p:cNvGrpSpPr/>
          <p:nvPr/>
        </p:nvGrpSpPr>
        <p:grpSpPr>
          <a:xfrm>
            <a:off x="6803366" y="282890"/>
            <a:ext cx="4909363" cy="2512937"/>
            <a:chOff x="6803366" y="282890"/>
            <a:chExt cx="4909363" cy="2512937"/>
          </a:xfrm>
        </p:grpSpPr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95D7476D-7BD8-4E4B-991C-A91D3B44EA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03366" y="282890"/>
              <a:ext cx="4909363" cy="1725029"/>
            </a:xfrm>
            <a:prstGeom prst="rect">
              <a:avLst/>
            </a:prstGeom>
          </p:spPr>
        </p:pic>
        <p:pic>
          <p:nvPicPr>
            <p:cNvPr id="14" name="Afbeelding 13">
              <a:extLst>
                <a:ext uri="{FF2B5EF4-FFF2-40B4-BE49-F238E27FC236}">
                  <a16:creationId xmlns:a16="http://schemas.microsoft.com/office/drawing/2014/main" id="{2360A666-B1E6-4923-B32C-DE7F0DEF02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24547" y="2052877"/>
              <a:ext cx="2667000" cy="742950"/>
            </a:xfrm>
            <a:prstGeom prst="rect">
              <a:avLst/>
            </a:prstGeom>
          </p:spPr>
        </p:pic>
      </p:grpSp>
      <p:grpSp>
        <p:nvGrpSpPr>
          <p:cNvPr id="19" name="Groep 18">
            <a:extLst>
              <a:ext uri="{FF2B5EF4-FFF2-40B4-BE49-F238E27FC236}">
                <a16:creationId xmlns:a16="http://schemas.microsoft.com/office/drawing/2014/main" id="{24A08628-43A8-4C10-ABAD-12A57130F586}"/>
              </a:ext>
            </a:extLst>
          </p:cNvPr>
          <p:cNvGrpSpPr/>
          <p:nvPr/>
        </p:nvGrpSpPr>
        <p:grpSpPr>
          <a:xfrm>
            <a:off x="8888352" y="3163918"/>
            <a:ext cx="2959221" cy="1546105"/>
            <a:chOff x="4747673" y="4802937"/>
            <a:chExt cx="2959221" cy="1546105"/>
          </a:xfrm>
        </p:grpSpPr>
        <p:pic>
          <p:nvPicPr>
            <p:cNvPr id="16" name="Afbeelding 15">
              <a:extLst>
                <a:ext uri="{FF2B5EF4-FFF2-40B4-BE49-F238E27FC236}">
                  <a16:creationId xmlns:a16="http://schemas.microsoft.com/office/drawing/2014/main" id="{CEAAA90C-CB6A-432A-8559-8CD609D952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47673" y="4802937"/>
              <a:ext cx="2579029" cy="1141860"/>
            </a:xfrm>
            <a:prstGeom prst="rect">
              <a:avLst/>
            </a:prstGeom>
          </p:spPr>
        </p:pic>
        <p:pic>
          <p:nvPicPr>
            <p:cNvPr id="18" name="Afbeelding 17">
              <a:extLst>
                <a:ext uri="{FF2B5EF4-FFF2-40B4-BE49-F238E27FC236}">
                  <a16:creationId xmlns:a16="http://schemas.microsoft.com/office/drawing/2014/main" id="{AB542C4C-F949-46C9-BDFC-2FD3551DE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396451" y="5766578"/>
              <a:ext cx="2310443" cy="582464"/>
            </a:xfrm>
            <a:prstGeom prst="rect">
              <a:avLst/>
            </a:prstGeom>
          </p:spPr>
        </p:pic>
      </p:grp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D673B284-0431-458C-8F0D-FE1FD7EDC1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0255" y="4096355"/>
            <a:ext cx="6095820" cy="1097693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164E1D26-B6D9-4E81-965F-C6C3C1A2D5F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6069" y="5241894"/>
            <a:ext cx="2047875" cy="733425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2282A84E-2B7B-4649-AD29-F68736EA2E2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80942" y="5368306"/>
            <a:ext cx="1808402" cy="915705"/>
          </a:xfrm>
          <a:prstGeom prst="rect">
            <a:avLst/>
          </a:prstGeom>
        </p:spPr>
      </p:pic>
      <p:grpSp>
        <p:nvGrpSpPr>
          <p:cNvPr id="32" name="Groep 31">
            <a:extLst>
              <a:ext uri="{FF2B5EF4-FFF2-40B4-BE49-F238E27FC236}">
                <a16:creationId xmlns:a16="http://schemas.microsoft.com/office/drawing/2014/main" id="{87276EDC-4B60-48B2-93C3-47D51FF8F50C}"/>
              </a:ext>
            </a:extLst>
          </p:cNvPr>
          <p:cNvGrpSpPr/>
          <p:nvPr/>
        </p:nvGrpSpPr>
        <p:grpSpPr>
          <a:xfrm>
            <a:off x="472387" y="4124170"/>
            <a:ext cx="6095820" cy="2613370"/>
            <a:chOff x="472387" y="4124170"/>
            <a:chExt cx="6095820" cy="2613370"/>
          </a:xfrm>
        </p:grpSpPr>
        <p:pic>
          <p:nvPicPr>
            <p:cNvPr id="27" name="Afbeelding 26">
              <a:extLst>
                <a:ext uri="{FF2B5EF4-FFF2-40B4-BE49-F238E27FC236}">
                  <a16:creationId xmlns:a16="http://schemas.microsoft.com/office/drawing/2014/main" id="{2F48EC76-4B16-4F01-B4C0-70067579A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09150" y="6023165"/>
              <a:ext cx="2600325" cy="714375"/>
            </a:xfrm>
            <a:prstGeom prst="rect">
              <a:avLst/>
            </a:prstGeom>
          </p:spPr>
        </p:pic>
        <p:pic>
          <p:nvPicPr>
            <p:cNvPr id="30" name="Afbeelding 29">
              <a:extLst>
                <a:ext uri="{FF2B5EF4-FFF2-40B4-BE49-F238E27FC236}">
                  <a16:creationId xmlns:a16="http://schemas.microsoft.com/office/drawing/2014/main" id="{EADBFD28-D62A-4FBF-B3E2-9F4D39BAB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2387" y="4124170"/>
              <a:ext cx="6095820" cy="1097693"/>
            </a:xfrm>
            <a:prstGeom prst="rect">
              <a:avLst/>
            </a:prstGeom>
          </p:spPr>
        </p:pic>
        <p:pic>
          <p:nvPicPr>
            <p:cNvPr id="31" name="Afbeelding 30">
              <a:extLst>
                <a:ext uri="{FF2B5EF4-FFF2-40B4-BE49-F238E27FC236}">
                  <a16:creationId xmlns:a16="http://schemas.microsoft.com/office/drawing/2014/main" id="{9CB6BB3B-7D31-4206-9776-E686F8067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58201" y="5269709"/>
              <a:ext cx="2047875" cy="733425"/>
            </a:xfrm>
            <a:prstGeom prst="rect">
              <a:avLst/>
            </a:prstGeom>
          </p:spPr>
        </p:pic>
      </p:grpSp>
      <p:pic>
        <p:nvPicPr>
          <p:cNvPr id="34" name="Afbeelding 33">
            <a:extLst>
              <a:ext uri="{FF2B5EF4-FFF2-40B4-BE49-F238E27FC236}">
                <a16:creationId xmlns:a16="http://schemas.microsoft.com/office/drawing/2014/main" id="{736C6798-5D62-4D6A-BBCB-96FBBFBC62A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32789" y="6284011"/>
            <a:ext cx="2357166" cy="50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8094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1694</TotalTime>
  <Words>77</Words>
  <Application>Microsoft Office PowerPoint</Application>
  <PresentationFormat>Breedbeeld</PresentationFormat>
  <Paragraphs>15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Kantoorthema</vt:lpstr>
      <vt:lpstr> Wiskunde 2-2   MBO 4      </vt:lpstr>
      <vt:lpstr>Wiskunde MBO ( Alfa College) </vt:lpstr>
      <vt:lpstr>PowerPoint-presentatie</vt:lpstr>
      <vt:lpstr>Voorkennis</vt:lpstr>
      <vt:lpstr>Voorkennis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Wiskunde MBO 4</dc:title>
  <dc:creator>Nazari, Shair</dc:creator>
  <cp:lastModifiedBy>Nazari, Shair</cp:lastModifiedBy>
  <cp:revision>7</cp:revision>
  <dcterms:created xsi:type="dcterms:W3CDTF">2020-09-05T14:33:02Z</dcterms:created>
  <dcterms:modified xsi:type="dcterms:W3CDTF">2024-11-18T11:41:47Z</dcterms:modified>
</cp:coreProperties>
</file>